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08" r:id="rId15"/>
    <p:sldId id="380" r:id="rId16"/>
    <p:sldId id="298" r:id="rId17"/>
    <p:sldId id="381" r:id="rId18"/>
    <p:sldId id="412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2" r:id="rId28"/>
    <p:sldId id="393" r:id="rId29"/>
    <p:sldId id="394" r:id="rId30"/>
    <p:sldId id="400" r:id="rId31"/>
    <p:sldId id="401" r:id="rId32"/>
    <p:sldId id="402" r:id="rId33"/>
    <p:sldId id="395" r:id="rId34"/>
    <p:sldId id="403" r:id="rId35"/>
    <p:sldId id="404" r:id="rId36"/>
    <p:sldId id="405" r:id="rId37"/>
    <p:sldId id="396" r:id="rId38"/>
    <p:sldId id="406" r:id="rId39"/>
    <p:sldId id="407" r:id="rId40"/>
    <p:sldId id="422" r:id="rId41"/>
    <p:sldId id="399" r:id="rId42"/>
    <p:sldId id="409" r:id="rId43"/>
    <p:sldId id="430" r:id="rId44"/>
    <p:sldId id="429" r:id="rId45"/>
    <p:sldId id="411" r:id="rId46"/>
    <p:sldId id="416" r:id="rId47"/>
    <p:sldId id="413" r:id="rId48"/>
    <p:sldId id="414" r:id="rId49"/>
    <p:sldId id="415" r:id="rId50"/>
    <p:sldId id="419" r:id="rId51"/>
    <p:sldId id="420" r:id="rId52"/>
    <p:sldId id="421" r:id="rId53"/>
    <p:sldId id="424" r:id="rId54"/>
    <p:sldId id="423" r:id="rId55"/>
    <p:sldId id="425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6" d="100"/>
          <a:sy n="76" d="100"/>
        </p:scale>
        <p:origin x="151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Can find a solution from the linear system of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outliners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M-estimators, limit influence of outliers – e.g. Huber estimator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holmography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33365</TotalTime>
  <Words>2284</Words>
  <Application>Microsoft Office PowerPoint</Application>
  <PresentationFormat>Widescreen</PresentationFormat>
  <Paragraphs>414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Interest points and descriptors </vt:lpstr>
      <vt:lpstr>    Interest points and descriptors </vt:lpstr>
      <vt:lpstr>Multi-scale interest point detection</vt:lpstr>
      <vt:lpstr>   Planar transformations</vt:lpstr>
      <vt:lpstr>   Planar transformations</vt:lpstr>
      <vt:lpstr>   Planar transformations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Image Warping</vt:lpstr>
      <vt:lpstr>  Image Warping</vt:lpstr>
      <vt:lpstr>  Image Warping</vt:lpstr>
      <vt:lpstr>  Image Warping</vt:lpstr>
      <vt:lpstr>  Image Warping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1037</cp:revision>
  <cp:lastPrinted>2019-03-10T03:16:43Z</cp:lastPrinted>
  <dcterms:created xsi:type="dcterms:W3CDTF">2013-02-15T23:12:42Z</dcterms:created>
  <dcterms:modified xsi:type="dcterms:W3CDTF">2022-04-01T02:01:29Z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